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7"/>
  </p:notesMasterIdLst>
  <p:sldIdLst>
    <p:sldId id="256" r:id="rId2"/>
    <p:sldId id="269" r:id="rId3"/>
    <p:sldId id="273" r:id="rId4"/>
    <p:sldId id="258" r:id="rId5"/>
    <p:sldId id="259" r:id="rId6"/>
    <p:sldId id="270" r:id="rId7"/>
    <p:sldId id="274" r:id="rId8"/>
    <p:sldId id="271" r:id="rId9"/>
    <p:sldId id="276" r:id="rId10"/>
    <p:sldId id="275" r:id="rId11"/>
    <p:sldId id="277" r:id="rId12"/>
    <p:sldId id="278" r:id="rId13"/>
    <p:sldId id="279" r:id="rId14"/>
    <p:sldId id="280" r:id="rId15"/>
    <p:sldId id="282" r:id="rId16"/>
    <p:sldId id="281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</p:sldIdLst>
  <p:sldSz cx="95091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C54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94660"/>
  </p:normalViewPr>
  <p:slideViewPr>
    <p:cSldViewPr>
      <p:cViewPr>
        <p:scale>
          <a:sx n="69" d="100"/>
          <a:sy n="69" d="100"/>
        </p:scale>
        <p:origin x="-1092" y="-204"/>
      </p:cViewPr>
      <p:guideLst>
        <p:guide orient="horz" pos="2160"/>
        <p:guide pos="29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3B789-1F8C-4A8F-83E0-9F637F44C587}" type="datetimeFigureOut">
              <a:rPr lang="en-US" smtClean="0"/>
              <a:t>2/3/2014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2513" y="685800"/>
            <a:ext cx="47529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62C6A-A103-400B-9109-FD4C15E1E9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509125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509125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509125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509125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2644" y="5052546"/>
            <a:ext cx="5862099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31B3-FFAD-4349-972E-DC4D5F1CE4AB}" type="datetime1">
              <a:rPr lang="en-US" smtClean="0"/>
              <a:t>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0228" y="3132290"/>
            <a:ext cx="7461867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067" y="731519"/>
            <a:ext cx="6656388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16F6-157E-4D06-A8CF-B793D454BA31}" type="datetime1">
              <a:rPr lang="en-US" smtClean="0"/>
              <a:t>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9828" y="376518"/>
            <a:ext cx="2139553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847" y="731520"/>
            <a:ext cx="5022123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8D9E-723C-4E47-A951-C03494EE4647}" type="datetime1">
              <a:rPr lang="en-US" smtClean="0"/>
              <a:t>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5221-FBD1-4292-AA4A-844B9692ED10}" type="datetime1">
              <a:rPr lang="en-US" smtClean="0"/>
              <a:t>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88640" y="731520"/>
            <a:ext cx="6656388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509125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509125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509125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509125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382" y="2172648"/>
            <a:ext cx="620491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195" y="4607511"/>
            <a:ext cx="620889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6079-C3C6-4C74-A19A-E7EFED135C3A}" type="datetime1">
              <a:rPr lang="en-US" smtClean="0"/>
              <a:t>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11E9-3EC9-4B3B-9F84-1681D0973D24}" type="datetime1">
              <a:rPr lang="en-US" smtClean="0"/>
              <a:t>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88639" y="731519"/>
            <a:ext cx="348034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30635" y="731520"/>
            <a:ext cx="348034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641" y="731520"/>
            <a:ext cx="348034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2624" y="1400327"/>
            <a:ext cx="3480340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871" y="731520"/>
            <a:ext cx="348034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0503" y="1399032"/>
            <a:ext cx="3480340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4582-F7EC-4B04-B5CA-50D6F12D7D39}" type="datetime1">
              <a:rPr lang="en-US" smtClean="0"/>
              <a:t>2/3/2014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1E54-A8AF-4FFC-8AD4-4AE5BE1C647C}" type="datetime1">
              <a:rPr lang="en-US" smtClean="0"/>
              <a:t>2/3/2014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69D0-E896-49B5-BF37-386DD9795837}" type="datetime1">
              <a:rPr lang="en-US" smtClean="0"/>
              <a:t>2/3/2014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601" y="2209801"/>
            <a:ext cx="3781276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6937" y="731520"/>
            <a:ext cx="4177489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8721" y="3497802"/>
            <a:ext cx="3523971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D5B9-71D0-4161-8C17-EA0E1BE308F3}" type="datetime1">
              <a:rPr lang="en-US" smtClean="0"/>
              <a:t>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509125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509125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509125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509125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3871" y="1143000"/>
            <a:ext cx="4279106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2942" y="1010486"/>
            <a:ext cx="3841622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F449-5C9E-4D52-9B8C-84D32A7FF2A1}" type="datetime1">
              <a:rPr lang="en-US" smtClean="0"/>
              <a:t>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08" y="4464421"/>
            <a:ext cx="6638436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509125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509125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509125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509125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64897" y="4372168"/>
            <a:ext cx="6772559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640" y="732260"/>
            <a:ext cx="6656388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8660" y="6172201"/>
            <a:ext cx="2615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D262A2-B123-4935-91D3-F59C330373C0}" type="datetime1">
              <a:rPr lang="en-US" smtClean="0"/>
              <a:t>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5456" y="6172201"/>
            <a:ext cx="3486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2135" y="6172201"/>
            <a:ext cx="1901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7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2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767" y="2057401"/>
            <a:ext cx="5665854" cy="4086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3363" y="195352"/>
            <a:ext cx="4343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2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8" y="434983"/>
            <a:ext cx="2751138" cy="15245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371" y="910896"/>
            <a:ext cx="2913620" cy="1550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962" y="850029"/>
            <a:ext cx="2758819" cy="204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8" y="2286000"/>
            <a:ext cx="3511594" cy="26901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60" y="3086100"/>
            <a:ext cx="5440363" cy="2915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4" y="5029200"/>
            <a:ext cx="2495550" cy="182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362" y="1295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ঝাটা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35562" y="2461694"/>
            <a:ext cx="1150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পাপোশ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30909" y="2439189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কসমেটিক্স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44662" y="211833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চুলের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তেল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6018" y="6029327"/>
            <a:ext cx="3989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নারিকেলের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ছোবড়ার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রশি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6373" y="6400800"/>
            <a:ext cx="327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নারিকেলের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ছোবড়ার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জাজিম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2962" y="93990"/>
            <a:ext cx="5400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নারিকেলের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81" y="366707"/>
            <a:ext cx="5665304" cy="571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9162" y="6009136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বাঁশ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9762" y="5947581"/>
            <a:ext cx="194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ঘাস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77962" y="6096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বাঁশ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শ্রেণীতে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1762" y="19050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7962" y="2667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7962" y="3505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হস্ত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46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92362" y="3810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u="sng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latin typeface="NikoshBAN" pitchFamily="2" charset="0"/>
                <a:cs typeface="NikoshBAN" pitchFamily="2" charset="0"/>
              </a:rPr>
              <a:t>শিল্পে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63" y="1646039"/>
            <a:ext cx="7467600" cy="35659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2762" y="5211961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মূলিবাঁশ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0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108" y="3752850"/>
            <a:ext cx="4895850" cy="3124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t="305" b="38030"/>
          <a:stretch/>
        </p:blipFill>
        <p:spPr>
          <a:xfrm>
            <a:off x="309281" y="417287"/>
            <a:ext cx="3876945" cy="18149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1" y="2894385"/>
            <a:ext cx="3898142" cy="31718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06907" y="-88004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বাশেঁর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562" y="23622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দালান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কোঠা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নির্মানে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বাঁশ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107" y="372463"/>
            <a:ext cx="5112391" cy="282793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69207" y="3200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বাশেঁর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পালকি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2162" y="6324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বাশেঁর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গরুর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গাড়ি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3407" y="6066210"/>
            <a:ext cx="4162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সাঁকো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17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362" y="76200"/>
            <a:ext cx="3810000" cy="2562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562" y="2895600"/>
            <a:ext cx="6667500" cy="3752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0062" y="2638425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বাশেঁর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নোকা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0162" y="6211669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খুটির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8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3500372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137" y="682171"/>
            <a:ext cx="2943225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137" y="3651475"/>
            <a:ext cx="5619750" cy="3057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41081" y="6400800"/>
            <a:ext cx="1966005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পলো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ধরছে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62" y="700087"/>
            <a:ext cx="2524125" cy="1819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86" y="4267200"/>
            <a:ext cx="2466975" cy="1857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92362" y="26894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হস্ত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বাশেঁর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162" y="2895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41081" y="3651475"/>
            <a:ext cx="3251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বাঁশ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দোলনা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88162" y="2895600"/>
            <a:ext cx="1999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বাশেঁর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সোফা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162" y="6400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বাঁশ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টুকরি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86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24" y="0"/>
            <a:ext cx="4953000" cy="3648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5362" y="351821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8962" y="4164541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বেতজাত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শিল্পকে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শ্রেণীকে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1362" y="4800600"/>
            <a:ext cx="3475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শিল্পে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4110" y="5203088"/>
            <a:ext cx="431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বুনন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শিল্পে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1362" y="5715000"/>
            <a:ext cx="204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হস্ত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শিল্পে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7724" y="6324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শিল্পে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46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4" y="369332"/>
            <a:ext cx="5440362" cy="3257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2" y="3668315"/>
            <a:ext cx="3733800" cy="2950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62" y="4038600"/>
            <a:ext cx="3333750" cy="220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6562" y="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325" y="27315"/>
            <a:ext cx="2941637" cy="3862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9362" y="3429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বেতের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চেয়ার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টেবিল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07162" y="3444679"/>
            <a:ext cx="1981200" cy="262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বেতের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খাট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362" y="661868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বেতের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পার্টিসন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6562" y="64770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91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2" y="685800"/>
            <a:ext cx="3838575" cy="3067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62" y="503321"/>
            <a:ext cx="4362544" cy="2814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8" y="4287370"/>
            <a:ext cx="8564562" cy="24787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54362" y="120134"/>
            <a:ext cx="516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বুনন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562" y="3886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খেলনা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7962" y="35052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দোলনা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8049" y="6324600"/>
            <a:ext cx="2043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সোফা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01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94252" y="685801"/>
            <a:ext cx="4358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486" y="2057402"/>
            <a:ext cx="586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মোহাম্মাদ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মজিবুর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0156" y="2971800"/>
            <a:ext cx="3843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427" y="3733800"/>
            <a:ext cx="3565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বছিরননেছা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2427" y="4257022"/>
            <a:ext cx="3169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সুখবাসপুর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মুন্সিগঞ্জ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14873" y="4343402"/>
            <a:ext cx="2139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37938" y="5367010"/>
            <a:ext cx="228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: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3736" y="5804634"/>
            <a:ext cx="2392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পরিচ্ছেদ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: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21258" y="4989733"/>
            <a:ext cx="1526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বিষয়</a:t>
            </a:r>
            <a:r>
              <a:rPr lang="en-US" sz="2400" dirty="0" smtClean="0"/>
              <a:t>: </a:t>
            </a:r>
            <a:r>
              <a:rPr lang="en-US" sz="2400" dirty="0" err="1" smtClean="0"/>
              <a:t>কৃষি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82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4" grpId="0"/>
      <p:bldP spid="15" grpId="0"/>
      <p:bldP spid="16" grpId="0"/>
      <p:bldP spid="18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44762" y="15136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হস্ত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" y="990600"/>
            <a:ext cx="4133850" cy="2547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462" y="1037972"/>
            <a:ext cx="2057400" cy="2624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08" y="443752"/>
            <a:ext cx="2381250" cy="2695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637" y="3229995"/>
            <a:ext cx="3200400" cy="327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57" y="4561790"/>
            <a:ext cx="2972921" cy="1476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79157" y="3569915"/>
            <a:ext cx="1383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থামা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7862" y="3675965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ঝুড়ি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2669" y="2752635"/>
            <a:ext cx="1389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মোড়া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457" y="6211669"/>
            <a:ext cx="266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খুতি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73936" y="6506595"/>
            <a:ext cx="246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বেতের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শীতল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পাটি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44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63962" y="12412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2" y="597187"/>
            <a:ext cx="1276350" cy="142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62" y="0"/>
            <a:ext cx="3814763" cy="2862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" y="3048000"/>
            <a:ext cx="4848225" cy="3009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5556101" y="3429000"/>
            <a:ext cx="3775223" cy="28956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25562" y="2286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প্লাস্টিক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3762" y="3048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কাঠের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মিশ্রণ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962" y="6248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স্টিল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73762" y="643306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কাঠের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মিশ্রণ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4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35362" y="13447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5162" y="8382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নারিকেলের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ছোবড়া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9806" y="162709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8592" y="2595282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বাঁশ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তেরী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9806" y="35052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04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87762" y="1524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9962" y="16764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আর্টেজীয়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কূপ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9962" y="2375647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ফ্লেকবোর্ড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ঢেউটিন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9962" y="30480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4959" y="3629491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18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49762" y="11430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2" t="11302" b="28142"/>
          <a:stretch/>
        </p:blipFill>
        <p:spPr>
          <a:xfrm>
            <a:off x="715962" y="38100"/>
            <a:ext cx="3516312" cy="2272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3124200"/>
            <a:ext cx="95091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নারিকেলের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ছোবড়া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বাঁশ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বেত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তেরী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1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762" y="0"/>
            <a:ext cx="6324600" cy="4743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362" y="49530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latin typeface="NikoshBAN" pitchFamily="2" charset="0"/>
                <a:cs typeface="NikoshBAN" pitchFamily="2" charset="0"/>
              </a:rPr>
              <a:t>     ধন্যবাদ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সকলকে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83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972515" y="6492875"/>
            <a:ext cx="1901825" cy="365125"/>
          </a:xfrm>
        </p:spPr>
        <p:txBody>
          <a:bodyPr/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আমের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জুস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" y="549523"/>
            <a:ext cx="3687762" cy="27658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" b="11114"/>
          <a:stretch/>
        </p:blipFill>
        <p:spPr>
          <a:xfrm>
            <a:off x="5000624" y="304800"/>
            <a:ext cx="4027468" cy="24771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672" y="3288943"/>
            <a:ext cx="4746625" cy="3143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3162" y="3326164"/>
            <a:ext cx="1951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থামা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5904" y="2696751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সাঁকো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4162" y="6006403"/>
            <a:ext cx="196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নারিকেল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তেল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89" y="3779259"/>
            <a:ext cx="3840162" cy="216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1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1980" y="838200"/>
            <a:ext cx="3724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পাঠ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000" dirty="0" smtClean="0">
                <a:solidFill>
                  <a:srgbClr val="002060"/>
                </a:solidFill>
              </a:rPr>
              <a:t>: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7364" y="3581400"/>
            <a:ext cx="7293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এরুপ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কৃষিজ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দ্রব্যাদির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ব্যাবহারের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চিত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4252" y="457200"/>
            <a:ext cx="5071533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1C54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5400" dirty="0" err="1" smtClean="0">
                <a:solidFill>
                  <a:srgbClr val="001C54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400" dirty="0" smtClean="0">
                <a:solidFill>
                  <a:srgbClr val="001C54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5400" dirty="0">
              <a:solidFill>
                <a:srgbClr val="001C5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8796" y="1752600"/>
            <a:ext cx="5705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0914" y="2295138"/>
            <a:ext cx="7052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আমজাত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খাদ্যসামগ্রী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1671" y="3159769"/>
            <a:ext cx="7646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নারিকেলজাত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362" y="3886200"/>
            <a:ext cx="7290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বাঁশ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বাঁশজাত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দ্রব্যাদির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362" y="4648202"/>
            <a:ext cx="8043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980" y="835836"/>
            <a:ext cx="3882893" cy="3111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135" y="2362202"/>
            <a:ext cx="3011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29" y="247657"/>
            <a:ext cx="2139553" cy="1514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282" y="1762133"/>
            <a:ext cx="178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মোরব্বা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839" y="271082"/>
            <a:ext cx="2057315" cy="1352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82756" y="1512243"/>
            <a:ext cx="158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আমচুর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30" y="4328336"/>
            <a:ext cx="2236651" cy="16139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2178" y="5942298"/>
            <a:ext cx="3724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চাটনি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839" y="4328337"/>
            <a:ext cx="2090798" cy="16319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48815" y="5964347"/>
            <a:ext cx="182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আচার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51" y="4328337"/>
            <a:ext cx="2852738" cy="22631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08114" y="6465518"/>
            <a:ext cx="2535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জুস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Left Arrow 27"/>
          <p:cNvSpPr/>
          <p:nvPr/>
        </p:nvSpPr>
        <p:spPr>
          <a:xfrm>
            <a:off x="2474381" y="1219200"/>
            <a:ext cx="1060981" cy="4044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Callout 28"/>
          <p:cNvSpPr/>
          <p:nvPr/>
        </p:nvSpPr>
        <p:spPr>
          <a:xfrm>
            <a:off x="6814873" y="1623632"/>
            <a:ext cx="1267883" cy="36933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>
            <a:off x="1200358" y="3566336"/>
            <a:ext cx="1954003" cy="7620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336585" y="3779546"/>
            <a:ext cx="536841" cy="548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ircular Arrow 24"/>
          <p:cNvSpPr/>
          <p:nvPr/>
        </p:nvSpPr>
        <p:spPr>
          <a:xfrm>
            <a:off x="6659562" y="2416455"/>
            <a:ext cx="1827767" cy="3061762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96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  <p:bldP spid="13" grpId="0"/>
      <p:bldP spid="15" grpId="0"/>
      <p:bldP spid="28" grpId="0" animBg="1"/>
      <p:bldP spid="29" grpId="0" animBg="1"/>
      <p:bldP spid="17" grpId="0" animBg="1"/>
      <p:bldP spid="18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62" y="25400"/>
            <a:ext cx="50292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9" t="41902" r="28397" b="17565"/>
          <a:stretch/>
        </p:blipFill>
        <p:spPr>
          <a:xfrm>
            <a:off x="2392362" y="2494865"/>
            <a:ext cx="183237" cy="2528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9" t="41902" r="28397" b="17565"/>
          <a:stretch/>
        </p:blipFill>
        <p:spPr>
          <a:xfrm>
            <a:off x="3245980" y="2439901"/>
            <a:ext cx="273964" cy="3078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9" t="41902" r="28397" b="17565"/>
          <a:stretch/>
        </p:blipFill>
        <p:spPr>
          <a:xfrm>
            <a:off x="2956598" y="3125062"/>
            <a:ext cx="152400" cy="2299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9" t="41902" r="28397" b="17565"/>
          <a:stretch/>
        </p:blipFill>
        <p:spPr>
          <a:xfrm>
            <a:off x="2483980" y="1340271"/>
            <a:ext cx="304800" cy="219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9" t="41902" r="28397" b="17565"/>
          <a:stretch/>
        </p:blipFill>
        <p:spPr>
          <a:xfrm>
            <a:off x="3108998" y="2887889"/>
            <a:ext cx="273964" cy="250317"/>
          </a:xfrm>
          <a:prstGeom prst="rect">
            <a:avLst/>
          </a:prstGeom>
        </p:spPr>
      </p:pic>
      <p:sp>
        <p:nvSpPr>
          <p:cNvPr id="17" name="Round Same Side Corner Rectangle 16"/>
          <p:cNvSpPr/>
          <p:nvPr/>
        </p:nvSpPr>
        <p:spPr>
          <a:xfrm>
            <a:off x="1304011" y="5668664"/>
            <a:ext cx="4533900" cy="990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59573" y="6019800"/>
            <a:ext cx="4518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বাংলাদেশের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আমের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জেলা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সমূহ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9" t="41902" r="28397" b="17565"/>
          <a:stretch/>
        </p:blipFill>
        <p:spPr>
          <a:xfrm>
            <a:off x="3206103" y="4445377"/>
            <a:ext cx="273964" cy="30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6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2" y="152400"/>
            <a:ext cx="8773986" cy="5410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87762" y="5791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নারিকেল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82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8162" cy="2647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604" y="1460500"/>
            <a:ext cx="3086883" cy="415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438" y="4185584"/>
            <a:ext cx="2619375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90" y="4050170"/>
            <a:ext cx="3394363" cy="2133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06762" y="3810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নারিকেলের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665" y="264765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নারিকেলের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পিঠা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5635" y="5928659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নারিকেলের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মালাই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8067" y="6337839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নারিকেলের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তরকারী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3453" y="358850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1C54"/>
                </a:solidFill>
                <a:latin typeface="NikoshBAN" pitchFamily="2" charset="0"/>
                <a:cs typeface="NikoshBAN" pitchFamily="2" charset="0"/>
              </a:rPr>
              <a:t>নারিকেলের</a:t>
            </a:r>
            <a:r>
              <a:rPr lang="en-US" sz="2400" b="1" dirty="0" smtClean="0">
                <a:solidFill>
                  <a:srgbClr val="001C5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1C54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400" b="1" dirty="0" smtClean="0">
                <a:solidFill>
                  <a:srgbClr val="001C5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1C54"/>
                </a:solidFill>
                <a:latin typeface="NikoshBAN" pitchFamily="2" charset="0"/>
                <a:cs typeface="NikoshBAN" pitchFamily="2" charset="0"/>
              </a:rPr>
              <a:t>তেল</a:t>
            </a:r>
            <a:endParaRPr lang="en-US" sz="2400" b="1" dirty="0">
              <a:solidFill>
                <a:srgbClr val="001C5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7162" y="5787725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ডাবের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653" y="1322404"/>
            <a:ext cx="2819400" cy="215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5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1044</TotalTime>
  <Words>408</Words>
  <Application>Microsoft Office PowerPoint</Application>
  <PresentationFormat>Custom</PresentationFormat>
  <Paragraphs>127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newtime1</dc:creator>
  <cp:lastModifiedBy>Doel-1612i3</cp:lastModifiedBy>
  <cp:revision>155</cp:revision>
  <dcterms:created xsi:type="dcterms:W3CDTF">2006-08-16T00:00:00Z</dcterms:created>
  <dcterms:modified xsi:type="dcterms:W3CDTF">2014-02-03T08:32:25Z</dcterms:modified>
</cp:coreProperties>
</file>